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90" r:id="rId35"/>
    <p:sldId id="288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388D-D7F9-478D-AECE-DF42DCAECC64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D163-E8B0-4EE7-83D7-CAF5E40E14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388D-D7F9-478D-AECE-DF42DCAECC64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D163-E8B0-4EE7-83D7-CAF5E40E14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388D-D7F9-478D-AECE-DF42DCAECC64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D163-E8B0-4EE7-83D7-CAF5E40E14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388D-D7F9-478D-AECE-DF42DCAECC64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D163-E8B0-4EE7-83D7-CAF5E40E14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388D-D7F9-478D-AECE-DF42DCAECC64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976D163-E8B0-4EE7-83D7-CAF5E40E14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388D-D7F9-478D-AECE-DF42DCAECC64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D163-E8B0-4EE7-83D7-CAF5E40E14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388D-D7F9-478D-AECE-DF42DCAECC64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D163-E8B0-4EE7-83D7-CAF5E40E14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388D-D7F9-478D-AECE-DF42DCAECC64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D163-E8B0-4EE7-83D7-CAF5E40E14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388D-D7F9-478D-AECE-DF42DCAECC64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D163-E8B0-4EE7-83D7-CAF5E40E14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388D-D7F9-478D-AECE-DF42DCAECC64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D163-E8B0-4EE7-83D7-CAF5E40E14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C388D-D7F9-478D-AECE-DF42DCAECC64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D163-E8B0-4EE7-83D7-CAF5E40E14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19C388D-D7F9-478D-AECE-DF42DCAECC64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976D163-E8B0-4EE7-83D7-CAF5E40E14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ИСТОРИЯ   ДРЕВНЕГО   МИРА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Вводный урок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2214578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0070C0"/>
                </a:solidFill>
              </a:rPr>
              <a:t>Древнеегипетские пирамиды служили усыпальницами царей.</a:t>
            </a:r>
            <a:br>
              <a:rPr lang="ru-RU" sz="3600" dirty="0" smtClean="0">
                <a:solidFill>
                  <a:srgbClr val="0070C0"/>
                </a:solidFill>
              </a:rPr>
            </a:br>
            <a:r>
              <a:rPr lang="ru-RU" sz="3600" dirty="0" smtClean="0">
                <a:solidFill>
                  <a:srgbClr val="0070C0"/>
                </a:solidFill>
              </a:rPr>
              <a:t>сохранились </a:t>
            </a:r>
            <a:br>
              <a:rPr lang="ru-RU" sz="3600" dirty="0" smtClean="0">
                <a:solidFill>
                  <a:srgbClr val="0070C0"/>
                </a:solidFill>
              </a:rPr>
            </a:br>
            <a:r>
              <a:rPr lang="ru-RU" sz="3600" dirty="0" smtClean="0">
                <a:solidFill>
                  <a:srgbClr val="0070C0"/>
                </a:solidFill>
              </a:rPr>
              <a:t>до наших дней.</a:t>
            </a:r>
            <a:br>
              <a:rPr lang="ru-RU" sz="3600" dirty="0" smtClean="0">
                <a:solidFill>
                  <a:srgbClr val="0070C0"/>
                </a:solidFill>
              </a:rPr>
            </a:br>
            <a:endParaRPr lang="ru-RU" sz="3600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http://www.libma.ru/istorija/puteshestvie_v_drevnii_mir_illyustrirovannaja_yenciklopedija_dlja_detei/i_03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785926"/>
            <a:ext cx="379572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3" descr="Скачать Архитектура древнего египта картинки 1 953x630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929066"/>
            <a:ext cx="5214974" cy="2614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214446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0070C0"/>
                </a:solidFill>
              </a:rPr>
              <a:t>Храмы с фигурами богов.</a:t>
            </a:r>
            <a:br>
              <a:rPr lang="ru-RU" sz="4400" dirty="0" smtClean="0">
                <a:solidFill>
                  <a:srgbClr val="0070C0"/>
                </a:solidFill>
              </a:rPr>
            </a:br>
            <a:r>
              <a:rPr lang="ru-RU" sz="4400" dirty="0" smtClean="0">
                <a:solidFill>
                  <a:srgbClr val="0070C0"/>
                </a:solidFill>
              </a:rPr>
              <a:t> Фигуры богов –всегда большого роста. 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Ближний Восток. . Обои для рабочего стола. . Обои Древнего Египта , Луксора , Рамзеса 2 , статуи Рамсес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4933" y="2143125"/>
            <a:ext cx="5554133" cy="416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C000"/>
                </a:solidFill>
              </a:rPr>
              <a:t>Индия в древности</a:t>
            </a:r>
            <a:endParaRPr lang="ru-RU" sz="4000" dirty="0">
              <a:solidFill>
                <a:srgbClr val="FFC000"/>
              </a:solidFill>
            </a:endParaRPr>
          </a:p>
        </p:txBody>
      </p:sp>
      <p:pic>
        <p:nvPicPr>
          <p:cNvPr id="5" name="Рисунок 4" descr="Рисунок2"/>
          <p:cNvPicPr/>
          <p:nvPr/>
        </p:nvPicPr>
        <p:blipFill>
          <a:blip r:embed="rId2" cstate="print">
            <a:lum bright="12000" contrast="36000"/>
          </a:blip>
          <a:srcRect/>
          <a:stretch>
            <a:fillRect/>
          </a:stretch>
        </p:blipFill>
        <p:spPr bwMode="auto">
          <a:xfrm>
            <a:off x="4071934" y="2857496"/>
            <a:ext cx="4487851" cy="3733125"/>
          </a:xfrm>
          <a:prstGeom prst="rect">
            <a:avLst/>
          </a:prstGeom>
          <a:noFill/>
          <a:ln w="57150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" name="Содержимое 3" descr="Спорт и хобби в Индии - Религия древней Индии. . Сикхизм.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214423"/>
            <a:ext cx="4429156" cy="364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err="1" smtClean="0">
                <a:solidFill>
                  <a:srgbClr val="0070C0"/>
                </a:solidFill>
              </a:rPr>
              <a:t>Достижениея</a:t>
            </a:r>
            <a:r>
              <a:rPr lang="ru-RU" sz="4000" dirty="0" smtClean="0">
                <a:solidFill>
                  <a:srgbClr val="0070C0"/>
                </a:solidFill>
              </a:rPr>
              <a:t> древних индийцев 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3151199abf21.jpg"/>
          <p:cNvPicPr>
            <a:picLocks noGrp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85720" y="1500174"/>
            <a:ext cx="3457580" cy="2563504"/>
          </a:xfrm>
          <a:prstGeom prst="rect">
            <a:avLst/>
          </a:prstGeom>
        </p:spPr>
      </p:pic>
      <p:pic>
        <p:nvPicPr>
          <p:cNvPr id="5" name="Рисунок 4" descr="1242468906_7.jpg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643174" y="2450314"/>
            <a:ext cx="3160272" cy="2550321"/>
          </a:xfrm>
          <a:prstGeom prst="rect">
            <a:avLst/>
          </a:prstGeom>
        </p:spPr>
      </p:pic>
      <p:pic>
        <p:nvPicPr>
          <p:cNvPr id="6" name="Рисунок 5" descr="chess_800x600.jpg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5072066" y="3571876"/>
            <a:ext cx="3387341" cy="2672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Тадж-Махал - самый замечательный памятник архитектуры в мире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10 самых романтических мест в мире (10 фото) &quot; Невседома - жизнь полна развлечений, Прикольные картинки, Видео, Юмор, Фотографи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6808" y="1785938"/>
            <a:ext cx="6030383" cy="452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FFC000"/>
                </a:solidFill>
              </a:rPr>
              <a:t>Китай в древности</a:t>
            </a:r>
            <a:endParaRPr lang="ru-RU" dirty="0"/>
          </a:p>
        </p:txBody>
      </p:sp>
      <p:pic>
        <p:nvPicPr>
          <p:cNvPr id="4" name="Содержимое 3" descr="великая китайская стена вектор - ForWallpaper.com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6103" y="1600200"/>
            <a:ext cx="6271793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221455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Возникновение первых календарей и  нетрадиционного метода лечения- иглоукалывания</a:t>
            </a:r>
            <a:endParaRPr lang="ru-RU" dirty="0"/>
          </a:p>
        </p:txBody>
      </p:sp>
      <p:pic>
        <p:nvPicPr>
          <p:cNvPr id="4" name="Содержимое 3" descr="http://img0.liveinternet.ru/images/attach/c/2/73/393/73393862_3165375_kit_kalendar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357430"/>
            <a:ext cx="364333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m0-tub-ru.yandex.net/i?id=ae31889576a952f65be20470385c6c2c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428868"/>
            <a:ext cx="321471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Великая Китайская стена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великая китайская стена вектор - ForWallpaper.com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357299"/>
            <a:ext cx="5429287" cy="3214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дмалпжро.jpg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3929058" y="4000504"/>
            <a:ext cx="4607590" cy="2428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Технических открытия и изобретения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foto1.jpg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3714744" y="3429000"/>
            <a:ext cx="2683956" cy="1657978"/>
          </a:xfrm>
          <a:prstGeom prst="rect">
            <a:avLst/>
          </a:prstGeom>
        </p:spPr>
      </p:pic>
      <p:pic>
        <p:nvPicPr>
          <p:cNvPr id="6" name="Рисунок 5" descr="x_52fb280e.jpg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14348" y="4572008"/>
            <a:ext cx="3000396" cy="1872469"/>
          </a:xfrm>
          <a:prstGeom prst="rect">
            <a:avLst/>
          </a:prstGeom>
        </p:spPr>
      </p:pic>
      <p:pic>
        <p:nvPicPr>
          <p:cNvPr id="7" name="Рисунок 6" descr="История книгопечатания. . Изобретение бумаги Полюби великий и могучий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1643050"/>
            <a:ext cx="3000396" cy="205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Элитный китайский чай WEISERHOUSE (зеленый, белый, красный)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4572008"/>
            <a:ext cx="2571768" cy="2020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3" descr="https://im0-tub-ru.yandex.net/i?id=6fb2e96c3ba54105e5f997c066724d0f&amp;n=21"/>
          <p:cNvPicPr>
            <a:picLocks noGrp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1428736"/>
            <a:ext cx="350046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3 </a:t>
            </a:r>
            <a:r>
              <a:rPr lang="ru-RU" dirty="0" smtClean="0">
                <a:solidFill>
                  <a:srgbClr val="FF0000"/>
                </a:solidFill>
              </a:rPr>
              <a:t>раздел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4400" dirty="0" smtClean="0">
                <a:solidFill>
                  <a:srgbClr val="FFC000"/>
                </a:solidFill>
              </a:rPr>
              <a:t>Древняя Греция</a:t>
            </a:r>
            <a:endParaRPr lang="ru-RU" sz="4400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Ни один список богов и богинь Древней Греции не способен передать всей глубины античной мифологии - Greece About.RU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500306"/>
            <a:ext cx="4286561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Ягоды годжи тартар бог древней греции Худеем вместе!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500306"/>
            <a:ext cx="3510273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 раздел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Жизнь первобытных людей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C:\Users\Костя\Desktop\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1419" y="1865363"/>
            <a:ext cx="4181161" cy="3127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C:\Users\Костя\Desktop\1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785926"/>
            <a:ext cx="6643734" cy="452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Обучении в Греции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The300Spartans &quot; Воспитание детей в древнем Риме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5"/>
            <a:ext cx="492922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Первое сентября и история школы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142984"/>
            <a:ext cx="285752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Видео-урок Rīgas Purvciema vidusskola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3929066"/>
            <a:ext cx="6357982" cy="2613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0070C0"/>
                </a:solidFill>
              </a:rPr>
              <a:t>Олимпийские игры </a:t>
            </a:r>
            <a:endParaRPr lang="ru-RU" sz="4400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Древние олимпийские игры Сайт 11-Б класс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71546"/>
            <a:ext cx="392909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Интересные факты о спорте Записи МИР СПОРТА УОЛ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714620"/>
            <a:ext cx="435771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70C0"/>
                </a:solidFill>
              </a:rPr>
              <a:t>Греческая наука имела сведения о геометрии, использовании циркуля, предсказывала солнечные  затмения,  начало развития теории чисел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Исторические на NanoPics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357562"/>
            <a:ext cx="6929486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АРХИТЕКТУРА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Древней Греции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Презентацию архитектура древней грец - учебная презентация а…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00174"/>
            <a:ext cx="378621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Фото 3 из презентации Архитектура Древней Греции к урокам МХ…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571612"/>
            <a:ext cx="392909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8596" y="5214950"/>
            <a:ext cx="30210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white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Парфенон. Храм богини Афины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43438" y="4929198"/>
            <a:ext cx="39290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/>
              <a:t>Эрехтейон</a:t>
            </a:r>
            <a:r>
              <a:rPr lang="ru-RU" sz="2800" dirty="0"/>
              <a:t>. Храм посвящён   Афине, Посейдону, царю </a:t>
            </a:r>
            <a:r>
              <a:rPr lang="ru-RU" sz="2800" dirty="0" err="1"/>
              <a:t>Эрехтею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ТЕАТР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 Древней Греции 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Архитектура Древней Греци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736"/>
            <a:ext cx="378621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Архитектура Древней Греции.&quot;Древнегреческие храмы&quot;, картинки 1600x1200 пикселей, фото от 06 марта vorotila.r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571744"/>
            <a:ext cx="400052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СКУЛЬПТУРА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 Древней Греции 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http://www.ipnews.in.ua/wp-content/uploads/2012/06/likya-4-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736"/>
            <a:ext cx="3286147" cy="307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Греция - смотреть онлайн видео, бесплатно!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143116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Обслуживание компании &quot;Studio Cor&quot; - перевозка скульптур Московская транспортная компания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4500570"/>
            <a:ext cx="2824633" cy="2045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ВАЗОПИСЬ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Вазопись древней греции сюжеты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214422"/>
            <a:ext cx="685804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500066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4 </a:t>
            </a:r>
            <a:r>
              <a:rPr lang="ru-RU" sz="4400" dirty="0" smtClean="0">
                <a:solidFill>
                  <a:srgbClr val="FF0000"/>
                </a:solidFill>
              </a:rPr>
              <a:t>раздел</a:t>
            </a:r>
            <a:br>
              <a:rPr lang="ru-RU" sz="4400" dirty="0" smtClean="0">
                <a:solidFill>
                  <a:srgbClr val="FF0000"/>
                </a:solidFill>
              </a:rPr>
            </a:br>
            <a:r>
              <a:rPr lang="ru-RU" sz="4400" dirty="0" smtClean="0">
                <a:solidFill>
                  <a:srgbClr val="FF0000"/>
                </a:solidFill>
              </a:rPr>
              <a:t> </a:t>
            </a:r>
            <a:r>
              <a:rPr lang="ru-RU" sz="4400" dirty="0" smtClean="0">
                <a:solidFill>
                  <a:srgbClr val="FFC000"/>
                </a:solidFill>
              </a:rPr>
              <a:t>Древний Рим </a:t>
            </a:r>
            <a:br>
              <a:rPr lang="ru-RU" sz="4400" dirty="0" smtClean="0">
                <a:solidFill>
                  <a:srgbClr val="FFC000"/>
                </a:solidFill>
              </a:rPr>
            </a:b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663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70C0"/>
                </a:solidFill>
              </a:rPr>
              <a:t>Архитектура</a:t>
            </a:r>
          </a:p>
          <a:p>
            <a:pPr>
              <a:buNone/>
            </a:pPr>
            <a:r>
              <a:rPr lang="ru-RU" sz="4000" b="1" dirty="0" smtClean="0"/>
              <a:t>Колизей                           Пантеон</a:t>
            </a:r>
            <a:endParaRPr lang="ru-RU" sz="4000" b="1" dirty="0"/>
          </a:p>
        </p:txBody>
      </p:sp>
      <p:pic>
        <p:nvPicPr>
          <p:cNvPr id="5" name="Рисунок 4" descr="В римском Колизее появится реклама - Новости культуры - Новости NEWS.rin.r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857496"/>
            <a:ext cx="371477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10 красивейших религиозных памятников - Muz4in.Net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857496"/>
            <a:ext cx="4000528" cy="3242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Триумфальная арка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Архитектура Записи в рубрике Архитектура Дневник ALEXANDR_RU…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571612"/>
            <a:ext cx="630384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Планеты Солнечной системы названы в честь римских богов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http://content.foto.mail.ru/mail/praktolog01/_answers/i-70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000240"/>
            <a:ext cx="4284556" cy="3451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Аватар light2811 Марс в астрологии. Комментарии : Блоги на КП-Украин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4286256"/>
            <a:ext cx="228601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@дневники - Орел IX легион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4286256"/>
            <a:ext cx="2816426" cy="2080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Библиотека эзотерики &quot;Библиотека Тайн&quot; - Меркурий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1428736"/>
            <a:ext cx="2428892" cy="23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Венера картинки - фото Афродита - Мифы древнего Рим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1500175"/>
            <a:ext cx="207170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00034" y="3643314"/>
            <a:ext cx="228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Венера- богиня любви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643702" y="3714752"/>
            <a:ext cx="22145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Меркуриуй</a:t>
            </a:r>
            <a:r>
              <a:rPr lang="ru-RU" dirty="0" smtClean="0"/>
              <a:t>- бог торговли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6357958"/>
            <a:ext cx="26432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Сатурн- бог плодородия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072198" y="6215082"/>
            <a:ext cx="27860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Марс- бог войны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Древний человек и первые орудия труда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C:\Users\Костя\Desktop\1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714488"/>
            <a:ext cx="364333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Костя\Desktop\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714752"/>
            <a:ext cx="2593521" cy="193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менные орудия труд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785926"/>
            <a:ext cx="3286148" cy="1535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Традиция боёв гладиаторов 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Блог - категория &quot;Новости&quot;, 158 / Нумизматика вместе с Global Coins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1357298"/>
            <a:ext cx="4714908" cy="33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ГЛАДИАТОРЫ &quot; ok.ya1.ru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000372"/>
            <a:ext cx="4143404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1214446"/>
          </a:xfrm>
        </p:spPr>
        <p:txBody>
          <a:bodyPr>
            <a:noAutofit/>
          </a:bodyPr>
          <a:lstStyle/>
          <a:p>
            <a:pPr algn="l"/>
            <a:r>
              <a:rPr lang="ru-RU" sz="4000" dirty="0" smtClean="0">
                <a:solidFill>
                  <a:srgbClr val="0070C0"/>
                </a:solidFill>
              </a:rPr>
              <a:t>БОЛЬШОЙ цирк служил  ипподромом,   на котором проводились гонки на колесницах. 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Новости Магия - Part 1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714620"/>
            <a:ext cx="464347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Цирк (Древний Рим) - Википедия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714620"/>
            <a:ext cx="335755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Рим  подвергся нападению , не смог противостоять варварам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телефонный справочник ноябрьск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0"/>
            <a:ext cx="7715304" cy="4643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- Что такое история? </a:t>
            </a:r>
          </a:p>
          <a:p>
            <a:r>
              <a:rPr lang="ru-RU" sz="3600" dirty="0" smtClean="0"/>
              <a:t>- Что изучает история Древнего мира? </a:t>
            </a:r>
          </a:p>
          <a:p>
            <a:r>
              <a:rPr lang="ru-RU" sz="3600" dirty="0" smtClean="0"/>
              <a:t>Как называют учёных, занимающихся раскопками?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1 уровень</a:t>
            </a:r>
            <a:r>
              <a:rPr lang="ru-RU" dirty="0" smtClean="0"/>
              <a:t>. Учебник с. 7 ,прочитать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2 уровень</a:t>
            </a:r>
            <a:r>
              <a:rPr lang="ru-RU" dirty="0" smtClean="0"/>
              <a:t>. Выписать определения: </a:t>
            </a:r>
          </a:p>
          <a:p>
            <a:pPr>
              <a:buNone/>
            </a:pPr>
            <a:r>
              <a:rPr lang="ru-RU" dirty="0" smtClean="0"/>
              <a:t>                      история- это… </a:t>
            </a:r>
          </a:p>
          <a:p>
            <a:pPr>
              <a:buNone/>
            </a:pPr>
            <a:r>
              <a:rPr lang="ru-RU" dirty="0" smtClean="0"/>
              <a:t>                     археология- это…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3 уровень </a:t>
            </a:r>
            <a:r>
              <a:rPr lang="ru-RU" dirty="0" smtClean="0"/>
              <a:t>Подготовить сообщение </a:t>
            </a:r>
          </a:p>
          <a:p>
            <a:pPr>
              <a:buNone/>
            </a:pPr>
            <a:r>
              <a:rPr lang="ru-RU" dirty="0" smtClean="0"/>
              <a:t>                     «Кого называли отцом истории»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dirty="0" smtClean="0">
                <a:solidFill>
                  <a:srgbClr val="FF0000"/>
                </a:solidFill>
              </a:rPr>
              <a:t>Желаю </a:t>
            </a:r>
            <a:r>
              <a:rPr lang="ru-RU" sz="6600" dirty="0" smtClean="0">
                <a:solidFill>
                  <a:srgbClr val="FF0000"/>
                </a:solidFill>
              </a:rPr>
              <a:t>вам успехов </a:t>
            </a:r>
            <a:r>
              <a:rPr lang="ru-RU" sz="6600" dirty="0" smtClean="0">
                <a:solidFill>
                  <a:srgbClr val="FF0000"/>
                </a:solidFill>
              </a:rPr>
              <a:t>на </a:t>
            </a:r>
            <a:r>
              <a:rPr lang="ru-RU" sz="6600" dirty="0" smtClean="0">
                <a:solidFill>
                  <a:srgbClr val="FF0000"/>
                </a:solidFill>
              </a:rPr>
              <a:t>уроках истории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Жилища древних людей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Древние люди возле пещеры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335758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Костя\Desktop\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285860"/>
            <a:ext cx="4977219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Первобытные люди были беззащитны перед силами природы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C:\Users\Костя\Desktop\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00240"/>
            <a:ext cx="4971394" cy="3718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3" descr="C:\Users\Костя\Desktop\1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214686"/>
            <a:ext cx="414340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 раздел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Древний Восток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b="1" dirty="0" smtClean="0">
              <a:solidFill>
                <a:srgbClr val="FFC000"/>
              </a:solidFill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rgbClr val="FFC000"/>
                </a:solidFill>
              </a:rPr>
              <a:t>Древний  Египет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FFC000"/>
                </a:solidFill>
              </a:rPr>
              <a:t>Индия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rgbClr val="FFC000"/>
                </a:solidFill>
              </a:rPr>
              <a:t>Китай</a:t>
            </a:r>
            <a:endParaRPr lang="ru-RU" sz="40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FFC000"/>
                </a:solidFill>
              </a:rPr>
              <a:t>Древний  Египет</a:t>
            </a:r>
            <a:br>
              <a:rPr lang="ru-RU" sz="4400" dirty="0" smtClean="0">
                <a:solidFill>
                  <a:srgbClr val="FFC000"/>
                </a:solidFill>
              </a:rPr>
            </a:br>
            <a:endParaRPr lang="ru-RU" dirty="0"/>
          </a:p>
        </p:txBody>
      </p:sp>
      <p:pic>
        <p:nvPicPr>
          <p:cNvPr id="4" name="Содержимое 3" descr="http://www.libma.ru/istorija/puteshestvie_v_drevnii_mir_illyustrirovannaja_yenciklopedija_dlja_detei/i_02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000108"/>
            <a:ext cx="3311663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рточка 1 Вставьте в текст недостающие слова по смыслу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071546"/>
            <a:ext cx="4511665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Шло время, росло благосостояние Египта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Фотографии древнего Египта (38 фото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4141" y="1600200"/>
            <a:ext cx="6875717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Древнеегипетская цивилизация создала много замечательнейших памятников древней культуры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6" name="Рисунок 5" descr="Города картинки на рабочий стол, Города обои для рабочего стола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214554"/>
            <a:ext cx="3467728" cy="2599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Налоги и кошки - Налоговый портал Податинет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3143248"/>
            <a:ext cx="3429024" cy="237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Содержимое 3" descr="Классификация фараонов - Египет - Следы богов - Каталог статей - Боги и логика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071942"/>
            <a:ext cx="3071834" cy="242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133</TotalTime>
  <Words>206</Words>
  <Application>Microsoft Office PowerPoint</Application>
  <PresentationFormat>Экран (4:3)</PresentationFormat>
  <Paragraphs>57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Апекс</vt:lpstr>
      <vt:lpstr>ИСТОРИЯ   ДРЕВНЕГО   МИРА</vt:lpstr>
      <vt:lpstr>1 раздел Жизнь первобытных людей </vt:lpstr>
      <vt:lpstr>Древний человек и первые орудия труда</vt:lpstr>
      <vt:lpstr>Жилища древних людей</vt:lpstr>
      <vt:lpstr>Первобытные люди были беззащитны перед силами природы</vt:lpstr>
      <vt:lpstr>2 раздел Древний Восток</vt:lpstr>
      <vt:lpstr>Древний  Египет </vt:lpstr>
      <vt:lpstr>Шло время, росло благосостояние Египта</vt:lpstr>
      <vt:lpstr>Древнеегипетская цивилизация создала много замечательнейших памятников древней культуры. </vt:lpstr>
      <vt:lpstr>Древнеегипетские пирамиды служили усыпальницами царей. сохранились  до наших дней. </vt:lpstr>
      <vt:lpstr>Храмы с фигурами богов.  Фигуры богов –всегда большого роста.  </vt:lpstr>
      <vt:lpstr>Индия в древности</vt:lpstr>
      <vt:lpstr>Достижениея древних индийцев </vt:lpstr>
      <vt:lpstr>Тадж-Махал - самый замечательный памятник архитектуры в мире</vt:lpstr>
      <vt:lpstr>Китай в древности</vt:lpstr>
      <vt:lpstr>Возникновение первых календарей и  нетрадиционного метода лечения- иглоукалывания</vt:lpstr>
      <vt:lpstr>Великая Китайская стена</vt:lpstr>
      <vt:lpstr>Технических открытия и изобретения</vt:lpstr>
      <vt:lpstr>3 раздел  Древняя Греция</vt:lpstr>
      <vt:lpstr>Обучении в Греции </vt:lpstr>
      <vt:lpstr>Олимпийские игры </vt:lpstr>
      <vt:lpstr>  Греческая наука имела сведения о геометрии, использовании циркуля, предсказывала солнечные  затмения,  начало развития теории чисел</vt:lpstr>
      <vt:lpstr>АРХИТЕКТУРА Древней Греции </vt:lpstr>
      <vt:lpstr>ТЕАТР  Древней Греции  </vt:lpstr>
      <vt:lpstr>СКУЛЬПТУРА  Древней Греции  </vt:lpstr>
      <vt:lpstr>ВАЗОПИСЬ </vt:lpstr>
      <vt:lpstr>4 раздел  Древний Рим  </vt:lpstr>
      <vt:lpstr>Триумфальная арка</vt:lpstr>
      <vt:lpstr>Планеты Солнечной системы названы в честь римских богов</vt:lpstr>
      <vt:lpstr>Традиция боёв гладиаторов </vt:lpstr>
      <vt:lpstr>БОЛЬШОЙ цирк служил  ипподромом,   на котором проводились гонки на колесницах. </vt:lpstr>
      <vt:lpstr>Рим  подвергся нападению , не смог противостоять варварам</vt:lpstr>
      <vt:lpstr>Итог урока</vt:lpstr>
      <vt:lpstr>Домашнее  задание</vt:lpstr>
      <vt:lpstr>Слайд 35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  ДРЕВНЕГО   МИРА</dc:title>
  <dc:creator>Школа</dc:creator>
  <cp:lastModifiedBy>Школа</cp:lastModifiedBy>
  <cp:revision>17</cp:revision>
  <dcterms:created xsi:type="dcterms:W3CDTF">2015-05-25T05:41:52Z</dcterms:created>
  <dcterms:modified xsi:type="dcterms:W3CDTF">2015-05-25T11:31:31Z</dcterms:modified>
</cp:coreProperties>
</file>